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A08DD13-B2EA-5B49-8D78-80FDBF550E0B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0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24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2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433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9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3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44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9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373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2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E364D-50DD-A04D-AD98-63CD97DC1ABC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A89CB-67A4-0D44-A4D4-E13C1D392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97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hyperlink" Target="http://reckoning.facinghistory.org/content/reading-5" TargetMode="External"/><Relationship Id="rId9" Type="http://schemas.openxmlformats.org/officeDocument/2006/relationships/hyperlink" Target="http://www.acholitimes.com" TargetMode="External"/><Relationship Id="rId10" Type="http://schemas.openxmlformats.org/officeDocument/2006/relationships/hyperlink" Target="http://sfbayview.com/2012/uganda-acholi-people-face-second-genocide-with-u-s-troops-in-country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0390"/>
            <a:ext cx="2664437" cy="19983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4702525" cy="2639292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rcRect l="-38682" r="-38682"/>
          <a:stretch>
            <a:fillRect/>
          </a:stretch>
        </p:blipFill>
        <p:spPr>
          <a:xfrm>
            <a:off x="-1010788" y="4270156"/>
            <a:ext cx="4705500" cy="258784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4437" y="2639292"/>
            <a:ext cx="6479563" cy="42187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0979" y="0"/>
            <a:ext cx="4713021" cy="26392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5348" y="5048574"/>
            <a:ext cx="1468651" cy="180942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62063" y="5715000"/>
            <a:ext cx="6313285" cy="1143000"/>
          </a:xfrm>
        </p:spPr>
        <p:txBody>
          <a:bodyPr>
            <a:noAutofit/>
          </a:bodyPr>
          <a:lstStyle/>
          <a:p>
            <a:r>
              <a:rPr lang="en-US" sz="1600" dirty="0" smtClean="0">
                <a:hlinkClick r:id="rId8"/>
              </a:rPr>
              <a:t>http://reckoning.facinghistory.org/content/reading-5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9"/>
              </a:rPr>
              <a:t>http://www.acholitimes.com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10"/>
              </a:rPr>
              <a:t>http://sfbayview.com/2012/uganda-acholi-people-face-second-genocide-with-u-s-troops-in-country/</a:t>
            </a:r>
            <a:endParaRPr 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4430979" y="1952416"/>
            <a:ext cx="5384757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cap="all" dirty="0" smtClean="0">
                <a:ln w="9000" cmpd="sng">
                  <a:solidFill>
                    <a:srgbClr val="0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ACHOLI PEOPLE</a:t>
            </a:r>
            <a:endParaRPr lang="en-US" sz="4800" b="1" cap="all" dirty="0">
              <a:ln w="9000" cmpd="sng">
                <a:solidFill>
                  <a:srgbClr val="0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9250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13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http://reckoning.facinghistory.org/content/reading-5 http://www.acholitimes.com http://sfbayview.com/2012/uganda-acholi-people-face-second-genocide-with-u-s-troops-in-country/</vt:lpstr>
    </vt:vector>
  </TitlesOfParts>
  <Company>Showers of Blessing Christian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Little</dc:creator>
  <cp:lastModifiedBy>Jessica Little</cp:lastModifiedBy>
  <cp:revision>4</cp:revision>
  <dcterms:created xsi:type="dcterms:W3CDTF">2013-01-10T23:49:18Z</dcterms:created>
  <dcterms:modified xsi:type="dcterms:W3CDTF">2013-01-11T00:27:10Z</dcterms:modified>
</cp:coreProperties>
</file>